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83" r:id="rId2"/>
    <p:sldId id="379" r:id="rId3"/>
    <p:sldId id="329" r:id="rId4"/>
    <p:sldId id="384" r:id="rId5"/>
    <p:sldId id="361" r:id="rId6"/>
    <p:sldId id="385" r:id="rId7"/>
    <p:sldId id="362" r:id="rId8"/>
    <p:sldId id="386" r:id="rId9"/>
    <p:sldId id="387" r:id="rId10"/>
    <p:sldId id="388" r:id="rId11"/>
    <p:sldId id="393" r:id="rId12"/>
    <p:sldId id="389" r:id="rId13"/>
    <p:sldId id="396" r:id="rId14"/>
    <p:sldId id="397" r:id="rId15"/>
    <p:sldId id="378" r:id="rId16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83"/>
          </p14:sldIdLst>
        </p14:section>
        <p14:section name="SLIDE STARTERS" id="{ACC24B29-0CC7-491A-A98A-CF7CBDBE501E}">
          <p14:sldIdLst>
            <p14:sldId id="379"/>
            <p14:sldId id="329"/>
            <p14:sldId id="384"/>
            <p14:sldId id="361"/>
            <p14:sldId id="385"/>
            <p14:sldId id="362"/>
            <p14:sldId id="386"/>
            <p14:sldId id="387"/>
            <p14:sldId id="388"/>
            <p14:sldId id="393"/>
            <p14:sldId id="389"/>
            <p14:sldId id="396"/>
            <p14:sldId id="397"/>
          </p14:sldIdLst>
        </p14:section>
        <p14:section name="THANK YOU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9" autoAdjust="0"/>
    <p:restoredTop sz="84972" autoAdjust="0"/>
  </p:normalViewPr>
  <p:slideViewPr>
    <p:cSldViewPr snapToGrid="0">
      <p:cViewPr varScale="1">
        <p:scale>
          <a:sx n="58" d="100"/>
          <a:sy n="58" d="100"/>
        </p:scale>
        <p:origin x="-864" y="-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20-Nov-17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20-Nov-17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20-Nov-17 9:15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 smtClean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xmlns="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xmlns="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xmlns="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xmlns="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xmlns="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057624"/>
            <a:ext cx="3943288" cy="10042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b="1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j-lt"/>
              </a:rPr>
              <a:t>ANTRIAN PEMERIKSAAN ONLINE</a:t>
            </a:r>
            <a:endParaRPr lang="en-US" sz="2800" b="1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  <a:latin typeface="+mj-lt"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7847" y="2248922"/>
            <a:ext cx="8804365" cy="1311128"/>
          </a:xfrm>
        </p:spPr>
        <p:txBody>
          <a:bodyPr/>
          <a:lstStyle/>
          <a:p>
            <a:r>
              <a:rPr lang="en-US" dirty="0" smtClean="0"/>
              <a:t>WEB PROJECT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396266" y="3179275"/>
            <a:ext cx="9461500" cy="1311128"/>
          </a:xfrm>
        </p:spPr>
        <p:txBody>
          <a:bodyPr/>
          <a:lstStyle/>
          <a:p>
            <a:r>
              <a:rPr lang="en-US" dirty="0"/>
              <a:t>PRESENTATIONS</a:t>
            </a:r>
            <a:r>
              <a:rPr lang="en-US" sz="8800" spc="-300" dirty="0"/>
              <a:t>!</a:t>
            </a:r>
            <a:r>
              <a:rPr lang="en-US" dirty="0"/>
              <a:t> 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pic>
        <p:nvPicPr>
          <p:cNvPr id="1027" name="Picture 3" descr="H:\FD AYU\SMT 3\KL WEB 2\ProgressPA_PRAK AB_LUNAR\logo web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8" y="146958"/>
            <a:ext cx="3536852" cy="203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06257" y="-342909"/>
            <a:ext cx="4083304" cy="1800493"/>
          </a:xfrm>
        </p:spPr>
        <p:txBody>
          <a:bodyPr/>
          <a:lstStyle/>
          <a:p>
            <a:r>
              <a:rPr lang="en-US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ENTITY RELATIONSHIP</a:t>
            </a:r>
            <a:br>
              <a:rPr lang="en-US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en-US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DIAGRAM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3" descr="H:\FD AYU\SMT 3\KL WEB 2\ProgressPA_PRAK AB_LUNAR\logo web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984" y="76585"/>
            <a:ext cx="1849985" cy="106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:\FD AYU\SMT 3\KL WEB 2\ProgressPA_PRAK AB_LUNAR\ERD_LUNAR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13" y="1969933"/>
            <a:ext cx="8111175" cy="44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8826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215047" y="233255"/>
            <a:ext cx="3836307" cy="1439368"/>
          </a:xfrm>
        </p:spPr>
        <p:txBody>
          <a:bodyPr/>
          <a:lstStyle/>
          <a:p>
            <a:r>
              <a:rPr lang="en-US" sz="4400" dirty="0" smtClean="0"/>
              <a:t>RANCANGAN</a:t>
            </a:r>
          </a:p>
          <a:p>
            <a:r>
              <a:rPr lang="en-US" sz="4400" dirty="0" smtClean="0"/>
              <a:t>DATABASE</a:t>
            </a:r>
            <a:endParaRPr lang="en-US" sz="4400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293043" y="2478738"/>
            <a:ext cx="1388522" cy="4067267"/>
          </a:xfrm>
        </p:spPr>
        <p:txBody>
          <a:bodyPr/>
          <a:lstStyle/>
          <a:p>
            <a:r>
              <a:rPr lang="en-US" sz="28700" dirty="0"/>
              <a:t>!</a:t>
            </a:r>
          </a:p>
        </p:txBody>
      </p:sp>
      <p:pic>
        <p:nvPicPr>
          <p:cNvPr id="8" name="Picture 3" descr="H:\FD AYU\SMT 3\KL WEB 2\ProgressPA_PRAK AB_LUNAR\logo web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984" y="76585"/>
            <a:ext cx="1849985" cy="106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15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RANCANGAN DESIGN INTERFACE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704436" y="321613"/>
            <a:ext cx="792205" cy="1200329"/>
          </a:xfrm>
        </p:spPr>
        <p:txBody>
          <a:bodyPr/>
          <a:lstStyle/>
          <a:p>
            <a:r>
              <a:rPr lang="en-US" dirty="0"/>
              <a:t>!</a:t>
            </a:r>
          </a:p>
        </p:txBody>
      </p:sp>
      <p:pic>
        <p:nvPicPr>
          <p:cNvPr id="4" name="Picture 3" descr="H:\FD AYU\SMT 3\KL WEB 2\ProgressPA_PRAK AB_LUNAR\logo web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984" y="76585"/>
            <a:ext cx="1849985" cy="106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67967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590931"/>
          </a:xfrm>
        </p:spPr>
        <p:txBody>
          <a:bodyPr/>
          <a:lstStyle/>
          <a:p>
            <a:r>
              <a:rPr lang="en-US" dirty="0" smtClean="0"/>
              <a:t>HALAMAN HOME</a:t>
            </a:r>
            <a:endParaRPr lang="en-US" dirty="0"/>
          </a:p>
        </p:txBody>
      </p:sp>
      <p:pic>
        <p:nvPicPr>
          <p:cNvPr id="8" name="Picture 3" descr="H:\FD AYU\SMT 3\KL WEB 2\ProgressPA_PRAK AB_LUNAR\logo web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5" y="109240"/>
            <a:ext cx="1849985" cy="106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:\FD AYU\SMT 3\KL WEB 2\ProgressPA_PRAK AB_LUNAR\TAMPILAN_HOME 3.pn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3" r="1875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8039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6372036" y="3425619"/>
            <a:ext cx="6097555" cy="590931"/>
          </a:xfrm>
        </p:spPr>
        <p:txBody>
          <a:bodyPr/>
          <a:lstStyle/>
          <a:p>
            <a:r>
              <a:rPr lang="en-US" dirty="0" smtClean="0"/>
              <a:t>HALAMAN ANTRIAN</a:t>
            </a:r>
            <a:endParaRPr lang="en-US" dirty="0"/>
          </a:p>
        </p:txBody>
      </p:sp>
      <p:sp>
        <p:nvSpPr>
          <p:cNvPr id="40" name="Content Placeholder 39"/>
          <p:cNvSpPr>
            <a:spLocks noGrp="1"/>
          </p:cNvSpPr>
          <p:nvPr>
            <p:ph idx="18"/>
          </p:nvPr>
        </p:nvSpPr>
        <p:spPr>
          <a:xfrm>
            <a:off x="7954500" y="419100"/>
            <a:ext cx="2377440" cy="84023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3" descr="H:\FD AYU\SMT 3\KL WEB 2\ProgressPA_PRAK AB_LUNAR\logo web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584" y="109240"/>
            <a:ext cx="1849985" cy="106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:\FD AYU\SMT 3\KL WEB 2\ProgressPA_PRAK AB_LUNAR\TAMPILAN_ANTRIA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42" y="1030704"/>
            <a:ext cx="6719471" cy="474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825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19939" y="2240230"/>
            <a:ext cx="9107555" cy="2308324"/>
          </a:xfrm>
        </p:spPr>
        <p:txBody>
          <a:bodyPr/>
          <a:lstStyle/>
          <a:p>
            <a:r>
              <a:rPr lang="en-US" dirty="0" smtClean="0"/>
              <a:t>WEB PROJECT PRESENTATIONS</a:t>
            </a:r>
            <a:r>
              <a:rPr lang="en-US" dirty="0"/>
              <a:t>!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xmlns="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33852" y="4256429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5" name="Picture 3" descr="H:\FD AYU\SMT 3\KL WEB 2\ProgressPA_PRAK AB_LUNAR\logo web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5" y="109240"/>
            <a:ext cx="1849985" cy="106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436930" y="1485902"/>
            <a:ext cx="10433959" cy="5192488"/>
          </a:xfrm>
        </p:spPr>
        <p:txBody>
          <a:bodyPr/>
          <a:lstStyle/>
          <a:p>
            <a:pPr marL="0" indent="685800" algn="just">
              <a:lnSpc>
                <a:spcPct val="150000"/>
              </a:lnSpc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Kebanyakan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rumah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sakit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klinik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masih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menggunakan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sistem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manual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pendaftaran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pasien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antrian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periksa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seperti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masih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terjadinya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proses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pencatatan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tulis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tangan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sehingga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memerlukan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proses yang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cukup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lama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tidak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efektif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pengolahan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data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pasien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Adapun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penggunaan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komputer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hanya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menggunakan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aplikasi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Microsoft Word,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Microsoft excel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saja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karena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penggunaan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aplikasi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tidak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cocok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pengolahan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data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layanan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medis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dokter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Berdasarkan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latar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belakang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masalah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tersebut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kami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tertarik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mengatasi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permasalahan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tersebut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merancang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aplikasi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pendaftaran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online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berbasis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web service yang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dikemas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bentuk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web yang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berfungsi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sebagai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pendaftaran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online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antrian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layanan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medis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dokter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sehingga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pasien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telah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menjadi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anggota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rumah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sakit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mendapat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informasi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nomor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antrian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perkiraan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waktu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giliran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sehingga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pasien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bisa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memperkirakan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waktu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datang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tanpa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harus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menunggu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lama di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rumah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sakit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juga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berfungsi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penyampaian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informasi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mengenai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layanan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medis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ada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di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rumah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sakit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-163279" y="158230"/>
            <a:ext cx="3298379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 smtClean="0">
                <a:solidFill>
                  <a:srgbClr val="FFC000"/>
                </a:solidFill>
              </a:rPr>
              <a:t>LATAR </a:t>
            </a:r>
          </a:p>
          <a:p>
            <a:pPr algn="ctr"/>
            <a:r>
              <a:rPr lang="en-US" sz="2800" b="1" dirty="0" smtClean="0">
                <a:solidFill>
                  <a:srgbClr val="FFC000"/>
                </a:solidFill>
              </a:rPr>
              <a:t>BELAKANG</a:t>
            </a:r>
            <a:endParaRPr lang="en-US" sz="2800" b="1" dirty="0">
              <a:solidFill>
                <a:srgbClr val="FFC000"/>
              </a:solidFill>
            </a:endParaRPr>
          </a:p>
        </p:txBody>
      </p:sp>
      <p:pic>
        <p:nvPicPr>
          <p:cNvPr id="5" name="Picture 3" descr="H:\FD AYU\SMT 3\KL WEB 2\ProgressPA_PRAK AB_LUNAR\logo web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984" y="76585"/>
            <a:ext cx="1849985" cy="106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59226" y="2753723"/>
            <a:ext cx="4865915" cy="3810363"/>
          </a:xfrm>
        </p:spPr>
        <p:txBody>
          <a:bodyPr/>
          <a:lstStyle/>
          <a:p>
            <a:pPr marL="342900" lvl="0" indent="-342900" algn="just">
              <a:buFont typeface="Arial" pitchFamily="34" charset="0"/>
              <a:buChar char="•"/>
            </a:pPr>
            <a:r>
              <a:rPr lang="id-ID" sz="2000" dirty="0"/>
              <a:t>Memberikan fasilitas-fasilitas </a:t>
            </a:r>
            <a:r>
              <a:rPr lang="en-US" sz="2000" dirty="0" err="1" smtClean="0"/>
              <a:t>rumah</a:t>
            </a:r>
            <a:r>
              <a:rPr lang="en-US" sz="2000" dirty="0" smtClean="0"/>
              <a:t> </a:t>
            </a:r>
            <a:r>
              <a:rPr lang="en-US" sz="2000" dirty="0" err="1" smtClean="0"/>
              <a:t>sakit</a:t>
            </a:r>
            <a:r>
              <a:rPr lang="id-ID" sz="2000" dirty="0" smtClean="0"/>
              <a:t> </a:t>
            </a:r>
            <a:r>
              <a:rPr lang="id-ID" sz="2000" dirty="0"/>
              <a:t>yang terbaik </a:t>
            </a:r>
            <a:r>
              <a:rPr lang="id-ID" sz="2000" dirty="0" smtClean="0"/>
              <a:t>kepada </a:t>
            </a:r>
            <a:r>
              <a:rPr lang="id-ID" sz="2000" dirty="0"/>
              <a:t>masyarakat dalam hal ini </a:t>
            </a:r>
            <a:r>
              <a:rPr lang="id-ID" sz="2000" dirty="0" smtClean="0"/>
              <a:t>p</a:t>
            </a:r>
            <a:r>
              <a:rPr lang="en-US" sz="2000" dirty="0" err="1" smtClean="0"/>
              <a:t>asien</a:t>
            </a:r>
            <a:r>
              <a:rPr lang="id-ID" sz="2000" dirty="0" smtClean="0"/>
              <a:t>.</a:t>
            </a:r>
            <a:endParaRPr lang="en-US" sz="2000" dirty="0"/>
          </a:p>
          <a:p>
            <a:pPr marL="342900" lvl="0" indent="-342900" algn="just">
              <a:buFont typeface="Arial" pitchFamily="34" charset="0"/>
              <a:buChar char="•"/>
            </a:pPr>
            <a:r>
              <a:rPr lang="id-ID" sz="2000" dirty="0"/>
              <a:t>Memberikan berbagai kemudahan </a:t>
            </a:r>
            <a:r>
              <a:rPr lang="en-US" sz="2000" dirty="0"/>
              <a:t>dan </a:t>
            </a:r>
            <a:r>
              <a:rPr lang="en-US" sz="2000" dirty="0" err="1"/>
              <a:t>pelayanan</a:t>
            </a:r>
            <a:r>
              <a:rPr lang="en-US" sz="2000" dirty="0"/>
              <a:t> </a:t>
            </a:r>
            <a:r>
              <a:rPr lang="en-US" sz="2000" dirty="0" err="1" smtClean="0"/>
              <a:t>pemeriksaan</a:t>
            </a:r>
            <a:r>
              <a:rPr lang="en-US" sz="2000" dirty="0" smtClean="0"/>
              <a:t> </a:t>
            </a:r>
            <a:r>
              <a:rPr lang="id-ID" sz="2000" dirty="0" smtClean="0"/>
              <a:t>bagi </a:t>
            </a:r>
            <a:r>
              <a:rPr lang="id-ID" sz="2000" dirty="0"/>
              <a:t>para </a:t>
            </a:r>
            <a:r>
              <a:rPr lang="en-US" sz="2000" dirty="0" err="1" smtClean="0"/>
              <a:t>pasien</a:t>
            </a:r>
            <a:r>
              <a:rPr lang="en-US" sz="2000" dirty="0" smtClean="0"/>
              <a:t>.</a:t>
            </a:r>
          </a:p>
          <a:p>
            <a:pPr marL="342900" lvl="0" indent="-342900" algn="just">
              <a:buFont typeface="Arial" pitchFamily="34" charset="0"/>
              <a:buChar char="•"/>
            </a:pPr>
            <a:r>
              <a:rPr lang="en-US" sz="2000" dirty="0" err="1" smtClean="0"/>
              <a:t>Membantu</a:t>
            </a:r>
            <a:r>
              <a:rPr lang="en-US" sz="2000" dirty="0" smtClean="0"/>
              <a:t> </a:t>
            </a:r>
            <a:r>
              <a:rPr lang="en-US" sz="2000" dirty="0"/>
              <a:t>proses kerja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 smtClean="0"/>
              <a:t>pendataan</a:t>
            </a:r>
            <a:r>
              <a:rPr lang="en-US" sz="2000" dirty="0" smtClean="0"/>
              <a:t> </a:t>
            </a:r>
            <a:r>
              <a:rPr lang="en-US" sz="2000" dirty="0" err="1" smtClean="0"/>
              <a:t>pemeriksaan</a:t>
            </a:r>
            <a:r>
              <a:rPr lang="en-US" sz="2000" dirty="0" smtClean="0"/>
              <a:t> </a:t>
            </a:r>
            <a:r>
              <a:rPr lang="en-US" sz="2000" dirty="0" err="1" smtClean="0"/>
              <a:t>pasien</a:t>
            </a:r>
            <a:r>
              <a:rPr lang="en-US" sz="2000" dirty="0" smtClean="0"/>
              <a:t>.</a:t>
            </a:r>
            <a:endParaRPr lang="en-US" sz="2000" dirty="0"/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err="1"/>
              <a:t>Membantu</a:t>
            </a:r>
            <a:r>
              <a:rPr lang="en-US" sz="2000" dirty="0"/>
              <a:t> </a:t>
            </a:r>
            <a:r>
              <a:rPr lang="en-US" sz="2000" dirty="0" err="1" smtClean="0"/>
              <a:t>pihak</a:t>
            </a:r>
            <a:r>
              <a:rPr lang="en-US" sz="2000" dirty="0" smtClean="0"/>
              <a:t> </a:t>
            </a:r>
            <a:r>
              <a:rPr lang="en-US" sz="2000" dirty="0" err="1" smtClean="0"/>
              <a:t>rumah</a:t>
            </a:r>
            <a:r>
              <a:rPr lang="en-US" sz="2000" dirty="0" smtClean="0"/>
              <a:t> </a:t>
            </a:r>
            <a:r>
              <a:rPr lang="en-US" sz="2000" dirty="0" err="1" smtClean="0"/>
              <a:t>sakit</a:t>
            </a:r>
            <a:r>
              <a:rPr lang="en-US" sz="2000" dirty="0" smtClean="0"/>
              <a:t> </a:t>
            </a:r>
            <a:r>
              <a:rPr lang="en-US" sz="2000" dirty="0" err="1" smtClean="0"/>
              <a:t>mengecek</a:t>
            </a:r>
            <a:r>
              <a:rPr lang="en-US" sz="2000" dirty="0" smtClean="0"/>
              <a:t> data </a:t>
            </a:r>
            <a:r>
              <a:rPr lang="en-US" sz="2000" dirty="0" err="1" smtClean="0"/>
              <a:t>riwayat</a:t>
            </a:r>
            <a:r>
              <a:rPr lang="en-US" sz="2000" dirty="0" smtClean="0"/>
              <a:t> </a:t>
            </a:r>
            <a:r>
              <a:rPr lang="en-US" sz="2000" dirty="0" err="1" smtClean="0"/>
              <a:t>pemeriksaan</a:t>
            </a:r>
            <a:r>
              <a:rPr lang="en-US" sz="2000" dirty="0" smtClean="0"/>
              <a:t> </a:t>
            </a:r>
            <a:r>
              <a:rPr lang="en-US" sz="2000" dirty="0" err="1" smtClean="0"/>
              <a:t>pasien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112331" y="908548"/>
            <a:ext cx="5333998" cy="4694619"/>
          </a:xfrm>
        </p:spPr>
        <p:txBody>
          <a:bodyPr/>
          <a:lstStyle/>
          <a:p>
            <a:pPr marL="171450" lvl="0" indent="-171450">
              <a:buFont typeface="Arial" pitchFamily="34" charset="0"/>
              <a:buChar char="•"/>
            </a:pPr>
            <a:r>
              <a:rPr lang="id-ID" b="0" dirty="0">
                <a:latin typeface="+mj-lt"/>
              </a:rPr>
              <a:t>untuk </a:t>
            </a:r>
            <a:r>
              <a:rPr lang="en-US" b="0" dirty="0" err="1">
                <a:latin typeface="+mj-lt"/>
              </a:rPr>
              <a:t>merencanakan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dan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membuat</a:t>
            </a:r>
            <a:r>
              <a:rPr lang="en-US" b="0" dirty="0">
                <a:latin typeface="+mj-lt"/>
              </a:rPr>
              <a:t> system </a:t>
            </a:r>
            <a:r>
              <a:rPr lang="en-US" b="0" dirty="0" err="1">
                <a:latin typeface="+mj-lt"/>
              </a:rPr>
              <a:t>informasi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 smtClean="0">
                <a:latin typeface="+mj-lt"/>
              </a:rPr>
              <a:t>antrian</a:t>
            </a:r>
            <a:r>
              <a:rPr lang="en-US" b="0" dirty="0" smtClean="0">
                <a:latin typeface="+mj-lt"/>
              </a:rPr>
              <a:t> </a:t>
            </a:r>
            <a:r>
              <a:rPr lang="en-US" b="0" dirty="0" err="1" smtClean="0">
                <a:latin typeface="+mj-lt"/>
              </a:rPr>
              <a:t>pemeriksaan</a:t>
            </a:r>
            <a:r>
              <a:rPr lang="en-US" b="0" dirty="0" smtClean="0">
                <a:latin typeface="+mj-lt"/>
              </a:rPr>
              <a:t> online</a:t>
            </a:r>
            <a:endParaRPr lang="en-US" b="0" dirty="0">
              <a:latin typeface="+mj-lt"/>
            </a:endParaRPr>
          </a:p>
          <a:p>
            <a:pPr marL="171450" lvl="0" indent="-171450">
              <a:buFont typeface="Arial" pitchFamily="34" charset="0"/>
              <a:buChar char="•"/>
            </a:pPr>
            <a:r>
              <a:rPr lang="en-US" b="0" dirty="0" err="1">
                <a:latin typeface="+mj-lt"/>
              </a:rPr>
              <a:t>untuk</a:t>
            </a:r>
            <a:r>
              <a:rPr lang="en-US" b="0" dirty="0">
                <a:latin typeface="+mj-lt"/>
              </a:rPr>
              <a:t> </a:t>
            </a:r>
            <a:r>
              <a:rPr lang="id-ID" b="0" dirty="0">
                <a:latin typeface="+mj-lt"/>
              </a:rPr>
              <a:t>membantu menangani permasalahan pengolahan data </a:t>
            </a:r>
            <a:r>
              <a:rPr lang="en-US" b="0" dirty="0" err="1" smtClean="0">
                <a:latin typeface="+mj-lt"/>
              </a:rPr>
              <a:t>pemeriksan</a:t>
            </a:r>
            <a:r>
              <a:rPr lang="en-US" b="0" dirty="0" smtClean="0">
                <a:latin typeface="+mj-lt"/>
              </a:rPr>
              <a:t> </a:t>
            </a:r>
            <a:r>
              <a:rPr lang="en-US" b="0" dirty="0" err="1" smtClean="0">
                <a:latin typeface="+mj-lt"/>
              </a:rPr>
              <a:t>pasien</a:t>
            </a:r>
            <a:r>
              <a:rPr lang="en-US" b="0" dirty="0" smtClean="0">
                <a:latin typeface="+mj-lt"/>
              </a:rPr>
              <a:t>.</a:t>
            </a:r>
            <a:r>
              <a:rPr lang="id-ID" b="0" dirty="0" smtClean="0">
                <a:latin typeface="+mj-lt"/>
              </a:rPr>
              <a:t> </a:t>
            </a:r>
            <a:endParaRPr lang="en-US" b="0" dirty="0">
              <a:latin typeface="+mj-lt"/>
            </a:endParaRPr>
          </a:p>
          <a:p>
            <a:pPr marL="171450" lvl="0" indent="-171450">
              <a:buFont typeface="Arial" pitchFamily="34" charset="0"/>
              <a:buChar char="•"/>
            </a:pPr>
            <a:r>
              <a:rPr lang="id-ID" b="0" dirty="0">
                <a:latin typeface="+mj-lt"/>
              </a:rPr>
              <a:t>untuk </a:t>
            </a:r>
            <a:r>
              <a:rPr lang="id-ID" b="0" dirty="0" smtClean="0">
                <a:latin typeface="+mj-lt"/>
              </a:rPr>
              <a:t>memudahkan</a:t>
            </a:r>
            <a:r>
              <a:rPr lang="en-US" b="0" dirty="0" smtClean="0">
                <a:latin typeface="+mj-lt"/>
              </a:rPr>
              <a:t> </a:t>
            </a:r>
            <a:r>
              <a:rPr lang="en-US" b="0" dirty="0" err="1" smtClean="0">
                <a:latin typeface="+mj-lt"/>
              </a:rPr>
              <a:t>pasien</a:t>
            </a:r>
            <a:r>
              <a:rPr lang="en-US" b="0" dirty="0" smtClean="0">
                <a:latin typeface="+mj-lt"/>
              </a:rPr>
              <a:t> </a:t>
            </a:r>
            <a:r>
              <a:rPr lang="en-US" b="0" dirty="0" err="1" smtClean="0">
                <a:latin typeface="+mj-lt"/>
              </a:rPr>
              <a:t>untuk</a:t>
            </a:r>
            <a:r>
              <a:rPr lang="en-US" b="0" dirty="0" smtClean="0">
                <a:latin typeface="+mj-lt"/>
              </a:rPr>
              <a:t> </a:t>
            </a:r>
            <a:r>
              <a:rPr lang="en-US" b="0" dirty="0" err="1" smtClean="0">
                <a:latin typeface="+mj-lt"/>
              </a:rPr>
              <a:t>memperkirakan</a:t>
            </a:r>
            <a:r>
              <a:rPr lang="en-US" b="0" dirty="0" smtClean="0">
                <a:latin typeface="+mj-lt"/>
              </a:rPr>
              <a:t> </a:t>
            </a:r>
            <a:r>
              <a:rPr lang="en-US" b="0" dirty="0" err="1" smtClean="0">
                <a:latin typeface="+mj-lt"/>
              </a:rPr>
              <a:t>kedatangan</a:t>
            </a:r>
            <a:r>
              <a:rPr lang="en-US" b="0" dirty="0" smtClean="0">
                <a:latin typeface="+mj-lt"/>
              </a:rPr>
              <a:t> </a:t>
            </a:r>
            <a:r>
              <a:rPr lang="en-US" b="0" dirty="0" err="1" smtClean="0">
                <a:latin typeface="+mj-lt"/>
              </a:rPr>
              <a:t>ke</a:t>
            </a:r>
            <a:r>
              <a:rPr lang="en-US" b="0" dirty="0" smtClean="0">
                <a:latin typeface="+mj-lt"/>
              </a:rPr>
              <a:t> </a:t>
            </a:r>
            <a:r>
              <a:rPr lang="en-US" b="0" dirty="0" err="1" smtClean="0">
                <a:latin typeface="+mj-lt"/>
              </a:rPr>
              <a:t>rumah</a:t>
            </a:r>
            <a:r>
              <a:rPr lang="en-US" b="0" dirty="0" smtClean="0">
                <a:latin typeface="+mj-lt"/>
              </a:rPr>
              <a:t> </a:t>
            </a:r>
            <a:r>
              <a:rPr lang="en-US" b="0" dirty="0" err="1" smtClean="0">
                <a:latin typeface="+mj-lt"/>
              </a:rPr>
              <a:t>sakit</a:t>
            </a:r>
            <a:r>
              <a:rPr lang="en-US" b="0" dirty="0" smtClean="0">
                <a:latin typeface="+mj-lt"/>
              </a:rPr>
              <a:t> </a:t>
            </a:r>
            <a:r>
              <a:rPr lang="en-US" b="0" dirty="0" err="1" smtClean="0">
                <a:latin typeface="+mj-lt"/>
              </a:rPr>
              <a:t>untuk</a:t>
            </a:r>
            <a:r>
              <a:rPr lang="en-US" b="0" dirty="0" smtClean="0">
                <a:latin typeface="+mj-lt"/>
              </a:rPr>
              <a:t> </a:t>
            </a:r>
            <a:r>
              <a:rPr lang="en-US" b="0" dirty="0" err="1" smtClean="0">
                <a:latin typeface="+mj-lt"/>
              </a:rPr>
              <a:t>melakukan</a:t>
            </a:r>
            <a:r>
              <a:rPr lang="en-US" b="0" dirty="0" smtClean="0">
                <a:latin typeface="+mj-lt"/>
              </a:rPr>
              <a:t> </a:t>
            </a:r>
            <a:r>
              <a:rPr lang="en-US" b="0" dirty="0" err="1" smtClean="0">
                <a:latin typeface="+mj-lt"/>
              </a:rPr>
              <a:t>pemeriksaan</a:t>
            </a:r>
            <a:r>
              <a:rPr lang="id-ID" b="0" dirty="0" smtClean="0">
                <a:latin typeface="+mj-lt"/>
              </a:rPr>
              <a:t>.</a:t>
            </a:r>
            <a:endParaRPr lang="en-US" b="0" dirty="0">
              <a:latin typeface="+mj-lt"/>
            </a:endParaRPr>
          </a:p>
          <a:p>
            <a:pPr marL="171450" lvl="0" indent="-171450">
              <a:buFont typeface="Arial" pitchFamily="34" charset="0"/>
              <a:buChar char="•"/>
            </a:pPr>
            <a:r>
              <a:rPr lang="en-US" b="0" dirty="0" err="1">
                <a:latin typeface="+mj-lt"/>
              </a:rPr>
              <a:t>Meningkatkan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>
                <a:latin typeface="+mj-lt"/>
              </a:rPr>
              <a:t>keamanan</a:t>
            </a:r>
            <a:r>
              <a:rPr lang="en-US" b="0" dirty="0">
                <a:latin typeface="+mj-lt"/>
              </a:rPr>
              <a:t> </a:t>
            </a:r>
            <a:r>
              <a:rPr lang="en-US" b="0" dirty="0" err="1" smtClean="0">
                <a:latin typeface="+mj-lt"/>
              </a:rPr>
              <a:t>pengelolaan</a:t>
            </a:r>
            <a:r>
              <a:rPr lang="en-US" b="0" dirty="0" smtClean="0">
                <a:latin typeface="+mj-lt"/>
              </a:rPr>
              <a:t> data </a:t>
            </a:r>
            <a:r>
              <a:rPr lang="en-US" b="0" dirty="0" err="1" smtClean="0">
                <a:latin typeface="+mj-lt"/>
              </a:rPr>
              <a:t>pasien</a:t>
            </a:r>
            <a:r>
              <a:rPr lang="en-US" b="0" dirty="0" smtClean="0">
                <a:latin typeface="+mj-lt"/>
              </a:rPr>
              <a:t>.</a:t>
            </a:r>
            <a:endParaRPr lang="en-US" b="0" dirty="0">
              <a:latin typeface="+mj-lt"/>
            </a:endParaRPr>
          </a:p>
          <a:p>
            <a:endParaRPr lang="en-US" b="0" dirty="0">
              <a:latin typeface="+mj-lt"/>
            </a:endParaRPr>
          </a:p>
          <a:p>
            <a:endParaRPr lang="en-US" b="0" dirty="0">
              <a:latin typeface="+mj-lt"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-195948"/>
            <a:ext cx="4083304" cy="1800493"/>
          </a:xfrm>
        </p:spPr>
        <p:txBody>
          <a:bodyPr/>
          <a:lstStyle/>
          <a:p>
            <a:r>
              <a:rPr lang="en-US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TUJUAN</a:t>
            </a:r>
            <a:br>
              <a:rPr lang="en-US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en-US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&amp;</a:t>
            </a:r>
            <a:br>
              <a:rPr lang="en-US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en-US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MANFAAT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06055" y="2261276"/>
            <a:ext cx="5671764" cy="397032"/>
          </a:xfrm>
        </p:spPr>
        <p:txBody>
          <a:bodyPr/>
          <a:lstStyle/>
          <a:p>
            <a:r>
              <a:rPr lang="en-US" dirty="0" err="1" smtClean="0"/>
              <a:t>Manfaat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12328" y="420169"/>
            <a:ext cx="5671764" cy="397032"/>
          </a:xfrm>
        </p:spPr>
        <p:txBody>
          <a:bodyPr/>
          <a:lstStyle/>
          <a:p>
            <a:r>
              <a:rPr lang="en-US" dirty="0" err="1" smtClean="0"/>
              <a:t>Tujuan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3" descr="H:\FD AYU\SMT 3\KL WEB 2\ProgressPA_PRAK AB_LUNAR\logo web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556" y="114303"/>
            <a:ext cx="1540330" cy="88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" grpId="0" build="p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397032"/>
          </a:xfrm>
        </p:spPr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397032"/>
          </a:xfrm>
        </p:spPr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829971"/>
          </a:xfrm>
        </p:spPr>
        <p:txBody>
          <a:bodyPr/>
          <a:lstStyle/>
          <a:p>
            <a:r>
              <a:rPr lang="en-US" dirty="0" err="1" smtClean="0"/>
              <a:t>Dokter</a:t>
            </a:r>
            <a:r>
              <a:rPr lang="en-US" dirty="0" smtClean="0"/>
              <a:t> </a:t>
            </a:r>
            <a:r>
              <a:rPr lang="en-US" dirty="0" err="1" smtClean="0"/>
              <a:t>Jaga</a:t>
            </a:r>
            <a:endParaRPr lang="en-US" dirty="0"/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1262910"/>
          </a:xfrm>
        </p:spPr>
        <p:txBody>
          <a:bodyPr/>
          <a:lstStyle/>
          <a:p>
            <a:r>
              <a:rPr lang="en-US" dirty="0" err="1" smtClean="0"/>
              <a:t>Kamar</a:t>
            </a:r>
            <a:endParaRPr lang="en-US" dirty="0" smtClean="0"/>
          </a:p>
          <a:p>
            <a:r>
              <a:rPr lang="en-US" dirty="0" err="1" smtClean="0"/>
              <a:t>Tersedia</a:t>
            </a:r>
            <a:endParaRPr lang="en-US" dirty="0"/>
          </a:p>
          <a:p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774571"/>
          </a:xfrm>
        </p:spPr>
        <p:txBody>
          <a:bodyPr/>
          <a:lstStyle/>
          <a:p>
            <a:r>
              <a:rPr lang="en-US" sz="2000" dirty="0" err="1" smtClean="0"/>
              <a:t>Kontak</a:t>
            </a:r>
            <a:endParaRPr lang="en-US" sz="2000" dirty="0" smtClean="0"/>
          </a:p>
          <a:p>
            <a:r>
              <a:rPr lang="en-US" sz="2000" dirty="0" smtClean="0"/>
              <a:t>(per </a:t>
            </a:r>
            <a:r>
              <a:rPr lang="en-US" sz="2000" dirty="0" err="1" smtClean="0"/>
              <a:t>departemen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470361"/>
            <a:ext cx="12192000" cy="978729"/>
          </a:xfrm>
        </p:spPr>
        <p:txBody>
          <a:bodyPr/>
          <a:lstStyle/>
          <a:p>
            <a:r>
              <a:rPr lang="en-US" dirty="0" smtClean="0"/>
              <a:t>FITUR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7" name="Content Placeholder 46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48" name="Content Placeholder 4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49" name="Content Placeholder 48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/>
              <a:t>3</a:t>
            </a:r>
            <a:endParaRPr lang="en-US" dirty="0"/>
          </a:p>
        </p:txBody>
      </p:sp>
      <p:sp>
        <p:nvSpPr>
          <p:cNvPr id="50" name="Content Placeholder 49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51" name="Content Placeholder 50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/>
              <a:t>5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26571" y="4359738"/>
            <a:ext cx="189411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15985" y="4348862"/>
            <a:ext cx="189411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21728" y="4337986"/>
            <a:ext cx="189411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592787" y="4327110"/>
            <a:ext cx="189411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998530" y="4316234"/>
            <a:ext cx="189411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Content Placeholder 3"/>
          <p:cNvSpPr txBox="1">
            <a:spLocks/>
          </p:cNvSpPr>
          <p:nvPr/>
        </p:nvSpPr>
        <p:spPr>
          <a:xfrm>
            <a:off x="547638" y="4397180"/>
            <a:ext cx="2377440" cy="2606867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 smtClean="0"/>
              <a:t>Pasien</a:t>
            </a:r>
            <a:r>
              <a:rPr lang="en-US" sz="1800" dirty="0" smtClean="0"/>
              <a:t> : </a:t>
            </a:r>
          </a:p>
          <a:p>
            <a:pPr marL="342900" indent="-342900" algn="l">
              <a:buFont typeface="Wingdings" pitchFamily="2" charset="2"/>
              <a:buChar char="§"/>
            </a:pPr>
            <a:r>
              <a:rPr lang="en-US" sz="1800" dirty="0" smtClean="0"/>
              <a:t>Profile </a:t>
            </a:r>
          </a:p>
          <a:p>
            <a:pPr marL="342900" indent="-342900" algn="l">
              <a:buFont typeface="Wingdings" pitchFamily="2" charset="2"/>
              <a:buChar char="§"/>
            </a:pPr>
            <a:r>
              <a:rPr lang="en-US" sz="1800" dirty="0" smtClean="0"/>
              <a:t>Live </a:t>
            </a:r>
            <a:r>
              <a:rPr lang="en-US" sz="1800" dirty="0" err="1" smtClean="0"/>
              <a:t>antrian</a:t>
            </a:r>
            <a:endParaRPr lang="en-US" sz="1800" dirty="0"/>
          </a:p>
          <a:p>
            <a:pPr algn="l"/>
            <a:r>
              <a:rPr lang="en-US" sz="1800" dirty="0" err="1" smtClean="0"/>
              <a:t>Staf</a:t>
            </a:r>
            <a:r>
              <a:rPr lang="en-US" sz="1800" dirty="0" smtClean="0"/>
              <a:t> :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1800" dirty="0" smtClean="0"/>
              <a:t>Profile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1800" dirty="0" smtClean="0"/>
              <a:t>Settings user</a:t>
            </a:r>
          </a:p>
          <a:p>
            <a:pPr algn="l"/>
            <a:endParaRPr lang="en-US" sz="1800" dirty="0"/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2653941" y="4451605"/>
            <a:ext cx="2377440" cy="71917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itchFamily="2" charset="2"/>
              <a:buChar char="§"/>
            </a:pPr>
            <a:r>
              <a:rPr lang="en-US" sz="1800" dirty="0" smtClean="0"/>
              <a:t>Login </a:t>
            </a:r>
            <a:r>
              <a:rPr lang="en-US" sz="1800" dirty="0" err="1" smtClean="0"/>
              <a:t>staf</a:t>
            </a:r>
            <a:endParaRPr lang="en-US" sz="1800" dirty="0" smtClean="0"/>
          </a:p>
          <a:p>
            <a:pPr marL="285750" indent="-285750" algn="l">
              <a:buFont typeface="Wingdings" pitchFamily="2" charset="2"/>
              <a:buChar char="§"/>
            </a:pPr>
            <a:r>
              <a:rPr lang="en-US" sz="1800" dirty="0" smtClean="0"/>
              <a:t>Login </a:t>
            </a:r>
            <a:r>
              <a:rPr lang="en-US" sz="1800" dirty="0" err="1" smtClean="0"/>
              <a:t>pasien</a:t>
            </a:r>
            <a:endParaRPr lang="en-US" sz="1800" dirty="0"/>
          </a:p>
        </p:txBody>
      </p:sp>
      <p:sp>
        <p:nvSpPr>
          <p:cNvPr id="24" name="Content Placeholder 3"/>
          <p:cNvSpPr txBox="1">
            <a:spLocks/>
          </p:cNvSpPr>
          <p:nvPr/>
        </p:nvSpPr>
        <p:spPr>
          <a:xfrm>
            <a:off x="4961710" y="4303991"/>
            <a:ext cx="2377440" cy="1338828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dirty="0" err="1" smtClean="0"/>
              <a:t>Menampilkan</a:t>
            </a:r>
            <a:r>
              <a:rPr lang="en-US" sz="1800" dirty="0" smtClean="0"/>
              <a:t> </a:t>
            </a:r>
            <a:r>
              <a:rPr lang="en-US" sz="1800" dirty="0" err="1" smtClean="0"/>
              <a:t>dokter</a:t>
            </a:r>
            <a:r>
              <a:rPr lang="en-US" sz="1800" dirty="0" smtClean="0"/>
              <a:t> </a:t>
            </a:r>
            <a:r>
              <a:rPr lang="en-US" sz="1800" dirty="0" err="1" smtClean="0"/>
              <a:t>pada</a:t>
            </a:r>
            <a:r>
              <a:rPr lang="en-US" sz="1800" dirty="0" smtClean="0"/>
              <a:t> jam </a:t>
            </a:r>
            <a:r>
              <a:rPr lang="en-US" sz="1800" dirty="0" err="1" smtClean="0"/>
              <a:t>tersebut</a:t>
            </a:r>
            <a:endParaRPr lang="en-US" sz="1800" dirty="0"/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7515499" y="4337302"/>
            <a:ext cx="2377440" cy="1754326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dirty="0" err="1" smtClean="0"/>
              <a:t>Menampilkan</a:t>
            </a:r>
            <a:r>
              <a:rPr lang="en-US" sz="1800" dirty="0" smtClean="0"/>
              <a:t> status </a:t>
            </a:r>
            <a:r>
              <a:rPr lang="en-US" sz="1800" dirty="0" err="1" smtClean="0"/>
              <a:t>kamar</a:t>
            </a:r>
            <a:r>
              <a:rPr lang="en-US" sz="1800" dirty="0" smtClean="0"/>
              <a:t>, </a:t>
            </a:r>
            <a:r>
              <a:rPr lang="en-US" sz="1800" dirty="0" err="1" smtClean="0"/>
              <a:t>jenis</a:t>
            </a:r>
            <a:r>
              <a:rPr lang="en-US" sz="1800" dirty="0" smtClean="0"/>
              <a:t>, </a:t>
            </a:r>
            <a:r>
              <a:rPr lang="en-US" sz="1800" dirty="0" err="1" smtClean="0"/>
              <a:t>letak</a:t>
            </a:r>
            <a:r>
              <a:rPr lang="en-US" sz="1800" dirty="0" smtClean="0"/>
              <a:t>, </a:t>
            </a:r>
            <a:r>
              <a:rPr lang="en-US" sz="1800" dirty="0" err="1" smtClean="0"/>
              <a:t>jumlah</a:t>
            </a:r>
            <a:r>
              <a:rPr lang="en-US" sz="1800" dirty="0" smtClean="0"/>
              <a:t> </a:t>
            </a:r>
            <a:r>
              <a:rPr lang="en-US" sz="1800" dirty="0" err="1" smtClean="0"/>
              <a:t>kamar</a:t>
            </a:r>
            <a:endParaRPr lang="en-US" sz="1800" dirty="0"/>
          </a:p>
        </p:txBody>
      </p:sp>
      <p:sp>
        <p:nvSpPr>
          <p:cNvPr id="26" name="Content Placeholder 3"/>
          <p:cNvSpPr txBox="1">
            <a:spLocks/>
          </p:cNvSpPr>
          <p:nvPr/>
        </p:nvSpPr>
        <p:spPr>
          <a:xfrm>
            <a:off x="9756867" y="4303991"/>
            <a:ext cx="2377440" cy="2169825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dirty="0" err="1" smtClean="0"/>
              <a:t>Menampilkan</a:t>
            </a:r>
            <a:r>
              <a:rPr lang="en-US" sz="1800" dirty="0" smtClean="0"/>
              <a:t> </a:t>
            </a:r>
            <a:r>
              <a:rPr lang="en-US" sz="1800" dirty="0" err="1" smtClean="0"/>
              <a:t>kontak</a:t>
            </a:r>
            <a:r>
              <a:rPr lang="en-US" sz="1800" dirty="0" smtClean="0"/>
              <a:t> </a:t>
            </a:r>
            <a:r>
              <a:rPr lang="en-US" sz="1800" dirty="0" err="1" smtClean="0"/>
              <a:t>departemen</a:t>
            </a:r>
            <a:r>
              <a:rPr lang="en-US" sz="1800" dirty="0" smtClean="0"/>
              <a:t> </a:t>
            </a:r>
            <a:r>
              <a:rPr lang="en-US" sz="1800" dirty="0" err="1" smtClean="0"/>
              <a:t>bagian</a:t>
            </a:r>
            <a:r>
              <a:rPr lang="en-US" sz="1800" dirty="0" smtClean="0"/>
              <a:t> yang </a:t>
            </a:r>
            <a:r>
              <a:rPr lang="en-US" sz="1800" dirty="0" err="1" smtClean="0"/>
              <a:t>dapat</a:t>
            </a:r>
            <a:r>
              <a:rPr lang="en-US" sz="1800" dirty="0" smtClean="0"/>
              <a:t> </a:t>
            </a:r>
            <a:r>
              <a:rPr lang="en-US" sz="1800" dirty="0" err="1" smtClean="0"/>
              <a:t>dihubungi</a:t>
            </a:r>
            <a:endParaRPr lang="en-US" sz="1800" dirty="0"/>
          </a:p>
        </p:txBody>
      </p:sp>
      <p:pic>
        <p:nvPicPr>
          <p:cNvPr id="27" name="Picture 3" descr="H:\FD AYU\SMT 3\KL WEB 2\ProgressPA_PRAK AB_LUNAR\logo web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984" y="76585"/>
            <a:ext cx="1849985" cy="106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2018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745088"/>
            <a:ext cx="3714704" cy="11377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err="1" smtClean="0"/>
              <a:t>Staf</a:t>
            </a:r>
            <a:r>
              <a:rPr lang="en-US" dirty="0" smtClean="0"/>
              <a:t> </a:t>
            </a:r>
            <a:r>
              <a:rPr lang="en-US" dirty="0" err="1" smtClean="0"/>
              <a:t>mendaftarkan</a:t>
            </a:r>
            <a:r>
              <a:rPr lang="en-US" dirty="0" smtClean="0"/>
              <a:t> </a:t>
            </a:r>
            <a:r>
              <a:rPr lang="en-US" dirty="0" err="1" smtClean="0"/>
              <a:t>pasien</a:t>
            </a:r>
            <a:endParaRPr lang="en-US" dirty="0" smtClean="0"/>
          </a:p>
          <a:p>
            <a:pPr lvl="1"/>
            <a:r>
              <a:rPr lang="en-US" dirty="0" err="1" smtClean="0"/>
              <a:t>Pasien</a:t>
            </a:r>
            <a:r>
              <a:rPr lang="en-US" dirty="0" smtClean="0"/>
              <a:t> </a:t>
            </a:r>
            <a:r>
              <a:rPr lang="en-US" dirty="0" err="1" smtClean="0"/>
              <a:t>mendaftar</a:t>
            </a:r>
            <a:r>
              <a:rPr lang="en-US" dirty="0" smtClean="0"/>
              <a:t> </a:t>
            </a:r>
            <a:r>
              <a:rPr lang="en-US" dirty="0" err="1" smtClean="0"/>
              <a:t>pemeriksaan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1470146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err="1" smtClean="0"/>
              <a:t>Staf</a:t>
            </a:r>
            <a:r>
              <a:rPr lang="en-US" dirty="0" smtClean="0"/>
              <a:t> </a:t>
            </a:r>
            <a:r>
              <a:rPr lang="en-US" dirty="0" err="1" smtClean="0"/>
              <a:t>memasukkan</a:t>
            </a:r>
            <a:r>
              <a:rPr lang="en-US" dirty="0" smtClean="0"/>
              <a:t> data </a:t>
            </a:r>
            <a:r>
              <a:rPr lang="en-US" dirty="0" err="1" smtClean="0"/>
              <a:t>pasien</a:t>
            </a:r>
            <a:endParaRPr lang="en-US" dirty="0" smtClean="0"/>
          </a:p>
          <a:p>
            <a:pPr lvl="1"/>
            <a:r>
              <a:rPr lang="en-US" dirty="0" err="1" smtClean="0"/>
              <a:t>Pasien</a:t>
            </a:r>
            <a:r>
              <a:rPr lang="en-US" dirty="0" smtClean="0"/>
              <a:t> </a:t>
            </a:r>
            <a:r>
              <a:rPr lang="en-US" dirty="0" err="1" smtClean="0"/>
              <a:t>melihat</a:t>
            </a:r>
            <a:r>
              <a:rPr lang="en-US" dirty="0" smtClean="0"/>
              <a:t> live </a:t>
            </a:r>
            <a:r>
              <a:rPr lang="en-US" dirty="0" err="1" smtClean="0"/>
              <a:t>antrian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024144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err="1" smtClean="0"/>
              <a:t>Staf</a:t>
            </a:r>
            <a:r>
              <a:rPr lang="en-US" dirty="0" smtClean="0"/>
              <a:t> </a:t>
            </a:r>
            <a:r>
              <a:rPr lang="en-US" dirty="0" err="1" smtClean="0"/>
              <a:t>mengirim</a:t>
            </a:r>
            <a:r>
              <a:rPr lang="en-US" dirty="0" smtClean="0"/>
              <a:t> </a:t>
            </a:r>
            <a:r>
              <a:rPr lang="en-US" dirty="0" err="1" smtClean="0"/>
              <a:t>konfirmasi</a:t>
            </a:r>
            <a:r>
              <a:rPr lang="en-US" dirty="0" smtClean="0"/>
              <a:t> </a:t>
            </a:r>
            <a:r>
              <a:rPr lang="en-US" dirty="0" err="1" smtClean="0"/>
              <a:t>akun</a:t>
            </a:r>
            <a:r>
              <a:rPr lang="en-US" dirty="0" smtClean="0"/>
              <a:t> </a:t>
            </a:r>
            <a:r>
              <a:rPr lang="en-US" dirty="0" err="1" smtClean="0"/>
              <a:t>pasien</a:t>
            </a:r>
            <a:endParaRPr lang="en-US" dirty="0"/>
          </a:p>
          <a:p>
            <a:pPr lvl="1"/>
            <a:r>
              <a:rPr lang="en-US" dirty="0" err="1" smtClean="0"/>
              <a:t>Pasien</a:t>
            </a:r>
            <a:r>
              <a:rPr lang="en-US" dirty="0" smtClean="0"/>
              <a:t> </a:t>
            </a:r>
            <a:r>
              <a:rPr lang="en-US" dirty="0" err="1" smtClean="0"/>
              <a:t>melihat</a:t>
            </a:r>
            <a:r>
              <a:rPr lang="en-US" dirty="0" smtClean="0"/>
              <a:t> data </a:t>
            </a:r>
            <a:r>
              <a:rPr lang="en-US" dirty="0" err="1" smtClean="0"/>
              <a:t>riwayat</a:t>
            </a:r>
            <a:r>
              <a:rPr lang="en-US" dirty="0" smtClean="0"/>
              <a:t> </a:t>
            </a:r>
            <a:r>
              <a:rPr lang="en-US" dirty="0" err="1" smtClean="0"/>
              <a:t>pemeriksaan</a:t>
            </a:r>
            <a:r>
              <a:rPr lang="en-US" dirty="0" smtClean="0"/>
              <a:t>,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pemeriksaan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catatan</a:t>
            </a:r>
            <a:r>
              <a:rPr lang="en-US" dirty="0" smtClean="0"/>
              <a:t> </a:t>
            </a:r>
            <a:r>
              <a:rPr lang="en-US" dirty="0" err="1" smtClean="0"/>
              <a:t>kesehatan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83664" y="94474"/>
            <a:ext cx="2410549" cy="867930"/>
          </a:xfrm>
        </p:spPr>
        <p:txBody>
          <a:bodyPr/>
          <a:lstStyle/>
          <a:p>
            <a:r>
              <a:rPr lang="en-US" sz="2800" dirty="0" err="1" smtClean="0"/>
              <a:t>Kebutuhan</a:t>
            </a:r>
            <a:r>
              <a:rPr lang="en-US" sz="2800" dirty="0" smtClean="0"/>
              <a:t> </a:t>
            </a:r>
            <a:r>
              <a:rPr lang="en-US" sz="2800" dirty="0" err="1" smtClean="0"/>
              <a:t>fungsional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3" descr="H:\FD AYU\SMT 3\KL WEB 2\ProgressPA_PRAK AB_LUNAR\logo web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984" y="76585"/>
            <a:ext cx="1849985" cy="106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0" y="2710543"/>
            <a:ext cx="4019504" cy="3102428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/>
              <a:t>Development Requirements</a:t>
            </a:r>
          </a:p>
          <a:p>
            <a:pPr marL="685800" lvl="1" indent="-342900" algn="l">
              <a:buFont typeface="Courier New" pitchFamily="49" charset="0"/>
              <a:buChar char="o"/>
            </a:pPr>
            <a:r>
              <a:rPr lang="en-US" dirty="0" smtClean="0"/>
              <a:t>Database : MySQL</a:t>
            </a:r>
          </a:p>
          <a:p>
            <a:pPr marL="685800" lvl="1" indent="-342900" algn="l">
              <a:buFont typeface="Courier New" pitchFamily="49" charset="0"/>
              <a:buChar char="o"/>
            </a:pPr>
            <a:r>
              <a:rPr lang="en-US" dirty="0" err="1" smtClean="0"/>
              <a:t>Framefork</a:t>
            </a:r>
            <a:r>
              <a:rPr lang="en-US" dirty="0" smtClean="0"/>
              <a:t> : </a:t>
            </a:r>
            <a:r>
              <a:rPr lang="en-US" dirty="0" err="1" smtClean="0"/>
              <a:t>laravel</a:t>
            </a:r>
            <a:endParaRPr lang="en-US" dirty="0" smtClean="0"/>
          </a:p>
          <a:p>
            <a:pPr marL="685800" lvl="1" indent="-342900" algn="l">
              <a:buFont typeface="Courier New" pitchFamily="49" charset="0"/>
              <a:buChar char="o"/>
            </a:pPr>
            <a:r>
              <a:rPr lang="en-US" dirty="0" err="1" smtClean="0"/>
              <a:t>Bahasa</a:t>
            </a:r>
            <a:r>
              <a:rPr lang="en-US" dirty="0" smtClean="0"/>
              <a:t> </a:t>
            </a:r>
            <a:r>
              <a:rPr lang="en-US" dirty="0" err="1" smtClean="0"/>
              <a:t>pemrograman</a:t>
            </a:r>
            <a:r>
              <a:rPr lang="en-US" dirty="0" smtClean="0"/>
              <a:t> : PHP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710543"/>
            <a:ext cx="3840480" cy="2533001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/>
              <a:t>Deployment Requirement</a:t>
            </a:r>
          </a:p>
          <a:p>
            <a:pPr marL="342900" lvl="1" indent="-342900" algn="l">
              <a:buFont typeface="Courier New" pitchFamily="49" charset="0"/>
              <a:buChar char="o"/>
            </a:pPr>
            <a:r>
              <a:rPr lang="en-US" dirty="0" smtClean="0"/>
              <a:t>OS min. windows7 / android</a:t>
            </a:r>
          </a:p>
          <a:p>
            <a:pPr marL="342900" lvl="1" indent="-342900" algn="l">
              <a:buFont typeface="Courier New" pitchFamily="49" charset="0"/>
              <a:buChar char="o"/>
            </a:pPr>
            <a:r>
              <a:rPr lang="en-US" dirty="0" smtClean="0"/>
              <a:t>RAM 4GB / 2GB </a:t>
            </a:r>
            <a:r>
              <a:rPr lang="en-US" dirty="0" err="1" smtClean="0"/>
              <a:t>untuk</a:t>
            </a:r>
            <a:r>
              <a:rPr lang="en-US" dirty="0" smtClean="0"/>
              <a:t> android</a:t>
            </a:r>
          </a:p>
          <a:p>
            <a:pPr marL="342900" lvl="1" indent="-342900" algn="l">
              <a:buFont typeface="Courier New" pitchFamily="49" charset="0"/>
              <a:buChar char="o"/>
            </a:pPr>
            <a:r>
              <a:rPr lang="en-US" dirty="0" smtClean="0"/>
              <a:t>Proc. Dual Core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106383"/>
            <a:ext cx="3773077" cy="452636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/>
              <a:t>Performance Requirement &amp; Documentation </a:t>
            </a:r>
            <a:r>
              <a:rPr lang="en-US" dirty="0"/>
              <a:t>Requirement</a:t>
            </a:r>
            <a:endParaRPr lang="en-US" dirty="0" smtClean="0"/>
          </a:p>
          <a:p>
            <a:pPr marL="457200" lvl="1" indent="-457200" algn="l">
              <a:lnSpc>
                <a:spcPct val="100000"/>
              </a:lnSpc>
              <a:buFont typeface="Courier New" pitchFamily="49" charset="0"/>
              <a:buChar char="o"/>
            </a:pPr>
            <a:r>
              <a:rPr lang="en-US" dirty="0" err="1" smtClean="0"/>
              <a:t>Mampu</a:t>
            </a:r>
            <a:r>
              <a:rPr lang="en-US" dirty="0" smtClean="0"/>
              <a:t> </a:t>
            </a:r>
            <a:r>
              <a:rPr lang="en-US" dirty="0" err="1" smtClean="0"/>
              <a:t>menyimpan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100 </a:t>
            </a:r>
            <a:r>
              <a:rPr lang="en-US" dirty="0" err="1" smtClean="0"/>
              <a:t>permintaan</a:t>
            </a:r>
            <a:r>
              <a:rPr lang="en-US" dirty="0" smtClean="0"/>
              <a:t> </a:t>
            </a:r>
            <a:r>
              <a:rPr lang="en-US" dirty="0" err="1" smtClean="0"/>
              <a:t>pemeriksaan</a:t>
            </a:r>
            <a:r>
              <a:rPr lang="en-US" dirty="0" smtClean="0"/>
              <a:t> </a:t>
            </a:r>
            <a:r>
              <a:rPr lang="en-US" dirty="0" err="1" smtClean="0"/>
              <a:t>perhari</a:t>
            </a:r>
            <a:endParaRPr lang="en-US" dirty="0" smtClean="0"/>
          </a:p>
          <a:p>
            <a:pPr marL="457200" lvl="1" indent="-457200" algn="l">
              <a:lnSpc>
                <a:spcPct val="100000"/>
              </a:lnSpc>
              <a:buFont typeface="Courier New" pitchFamily="49" charset="0"/>
              <a:buChar char="o"/>
            </a:pPr>
            <a:r>
              <a:rPr lang="en-US" dirty="0" err="1" smtClean="0"/>
              <a:t>Mampu</a:t>
            </a:r>
            <a:r>
              <a:rPr lang="en-US" dirty="0" smtClean="0"/>
              <a:t> </a:t>
            </a:r>
            <a:r>
              <a:rPr lang="en-US" dirty="0" err="1" smtClean="0"/>
              <a:t>merespon</a:t>
            </a:r>
            <a:r>
              <a:rPr lang="en-US" dirty="0" smtClean="0"/>
              <a:t> input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cepat</a:t>
            </a:r>
            <a:endParaRPr lang="en-US" dirty="0" smtClean="0"/>
          </a:p>
          <a:p>
            <a:pPr marL="457200" lvl="1" indent="-457200" algn="l">
              <a:lnSpc>
                <a:spcPct val="100000"/>
              </a:lnSpc>
              <a:buFont typeface="Courier New" pitchFamily="49" charset="0"/>
              <a:buChar char="o"/>
            </a:pPr>
            <a:r>
              <a:rPr lang="en-US" dirty="0" err="1" smtClean="0"/>
              <a:t>Panduan</a:t>
            </a:r>
            <a:r>
              <a:rPr lang="en-US" dirty="0" smtClean="0"/>
              <a:t> (</a:t>
            </a:r>
            <a:r>
              <a:rPr lang="en-US" dirty="0" err="1" smtClean="0"/>
              <a:t>buku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video)</a:t>
            </a:r>
          </a:p>
          <a:p>
            <a:pPr marL="457200" lvl="1" indent="-457200" algn="l">
              <a:lnSpc>
                <a:spcPct val="100000"/>
              </a:lnSpc>
              <a:buFont typeface="Courier New" pitchFamily="49" charset="0"/>
              <a:buChar char="o"/>
            </a:pPr>
            <a:r>
              <a:rPr lang="en-US" dirty="0" smtClean="0"/>
              <a:t>Tutorial </a:t>
            </a:r>
            <a:r>
              <a:rPr lang="en-US" dirty="0" err="1" smtClean="0"/>
              <a:t>dalam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83664" y="94474"/>
            <a:ext cx="2410549" cy="1089529"/>
          </a:xfrm>
        </p:spPr>
        <p:txBody>
          <a:bodyPr/>
          <a:lstStyle/>
          <a:p>
            <a:r>
              <a:rPr lang="en-US" sz="2400" dirty="0" err="1" smtClean="0"/>
              <a:t>Kebutuhan</a:t>
            </a:r>
            <a:r>
              <a:rPr lang="en-US" sz="2400" dirty="0" smtClean="0"/>
              <a:t> Non-  </a:t>
            </a:r>
            <a:r>
              <a:rPr lang="en-US" sz="2400" dirty="0" err="1" smtClean="0"/>
              <a:t>fungsional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3" descr="H:\FD AYU\SMT 3\KL WEB 2\ProgressPA_PRAK AB_LUNAR\logo web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984" y="76585"/>
            <a:ext cx="1849985" cy="106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4983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8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8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8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8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8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8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8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8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8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8" grpId="0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RANCANGAN SISTEM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704436" y="321613"/>
            <a:ext cx="792205" cy="1200329"/>
          </a:xfrm>
        </p:spPr>
        <p:txBody>
          <a:bodyPr/>
          <a:lstStyle/>
          <a:p>
            <a:r>
              <a:rPr lang="en-US" dirty="0"/>
              <a:t>!</a:t>
            </a:r>
          </a:p>
        </p:txBody>
      </p:sp>
      <p:pic>
        <p:nvPicPr>
          <p:cNvPr id="4" name="Picture 3" descr="H:\FD AYU\SMT 3\KL WEB 2\ProgressPA_PRAK AB_LUNAR\logo web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984" y="76585"/>
            <a:ext cx="1849985" cy="106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48987"/>
            <a:ext cx="4083304" cy="914096"/>
          </a:xfrm>
        </p:spPr>
        <p:txBody>
          <a:bodyPr/>
          <a:lstStyle/>
          <a:p>
            <a:r>
              <a:rPr lang="en-US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FLOWCHART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26" name="Picture 2" descr="H:\FD AYU\SMT 3\KL WEB 2\ProgressPA_PRAK AB_LUNAR\FLOWCHART_PASIEN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813" y="228600"/>
            <a:ext cx="2400301" cy="646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H:\FD AYU\SMT 3\KL WEB 2\ProgressPA_PRAK AB_LUNAR\logo web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984" y="76585"/>
            <a:ext cx="1849985" cy="106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1438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-996055" y="246282"/>
            <a:ext cx="3298379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FFC000"/>
                </a:solidFill>
              </a:rPr>
              <a:t>USECASE</a:t>
            </a:r>
            <a:endParaRPr lang="en-US" sz="2800" b="1" dirty="0">
              <a:solidFill>
                <a:srgbClr val="FFC000"/>
              </a:solidFill>
            </a:endParaRPr>
          </a:p>
        </p:txBody>
      </p:sp>
      <p:pic>
        <p:nvPicPr>
          <p:cNvPr id="2051" name="Picture 3" descr="H:\FD AYU\SMT 3\KL WEB 2\ProgressPA_PRAK AB_LUNAR\USECASE_LUN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207" y="1133475"/>
            <a:ext cx="7490016" cy="482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H:\FD AYU\SMT 3\KL WEB 2\ProgressPA_PRAK AB_LUNAR\logo web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984" y="76585"/>
            <a:ext cx="1849985" cy="106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0396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f16401425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tf16401425</Template>
  <TotalTime>339</TotalTime>
  <Words>442</Words>
  <Application>Microsoft Office PowerPoint</Application>
  <PresentationFormat>Custom</PresentationFormat>
  <Paragraphs>98</Paragraphs>
  <Slides>15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tf16401425</vt:lpstr>
      <vt:lpstr>WEB PROJECT</vt:lpstr>
      <vt:lpstr>PowerPoint Presentation</vt:lpstr>
      <vt:lpstr>TUJUAN &amp; MANFAAT</vt:lpstr>
      <vt:lpstr>PowerPoint Presentation</vt:lpstr>
      <vt:lpstr>Kebutuhan fungsional </vt:lpstr>
      <vt:lpstr>Kebutuhan Non-  fungsional </vt:lpstr>
      <vt:lpstr>RANCANGAN SISTEM</vt:lpstr>
      <vt:lpstr>FLOWCHART</vt:lpstr>
      <vt:lpstr>PowerPoint Presentation</vt:lpstr>
      <vt:lpstr>ENTITY RELATIONSHIP DIAGRAM</vt:lpstr>
      <vt:lpstr>PowerPoint Presentation</vt:lpstr>
      <vt:lpstr>RANCANGAN DESIGN INTERFACE</vt:lpstr>
      <vt:lpstr>PowerPoint Presentation</vt:lpstr>
      <vt:lpstr>PowerPoint Presentation</vt:lpstr>
      <vt:lpstr>WEB PROJECT PRESENTATIONS!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dc:creator>user</dc:creator>
  <cp:lastModifiedBy>user</cp:lastModifiedBy>
  <cp:revision>135</cp:revision>
  <dcterms:created xsi:type="dcterms:W3CDTF">2017-11-18T11:23:38Z</dcterms:created>
  <dcterms:modified xsi:type="dcterms:W3CDTF">2017-11-20T02:18:08Z</dcterms:modified>
</cp:coreProperties>
</file>